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6" r:id="rId8"/>
    <p:sldId id="263" r:id="rId9"/>
    <p:sldId id="264" r:id="rId10"/>
    <p:sldId id="260" r:id="rId11"/>
    <p:sldId id="267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18AD-A107-4A42-BC18-259211126C15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8CF4-07A3-423A-998C-FF3E542CBA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18AD-A107-4A42-BC18-259211126C15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8CF4-07A3-423A-998C-FF3E542CB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18AD-A107-4A42-BC18-259211126C15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8CF4-07A3-423A-998C-FF3E542CB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18AD-A107-4A42-BC18-259211126C15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8CF4-07A3-423A-998C-FF3E542CB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18AD-A107-4A42-BC18-259211126C15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8CF4-07A3-423A-998C-FF3E542CBA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18AD-A107-4A42-BC18-259211126C15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8CF4-07A3-423A-998C-FF3E542CB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18AD-A107-4A42-BC18-259211126C15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8CF4-07A3-423A-998C-FF3E542CB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18AD-A107-4A42-BC18-259211126C15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8CF4-07A3-423A-998C-FF3E542CB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18AD-A107-4A42-BC18-259211126C15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8CF4-07A3-423A-998C-FF3E542CB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18AD-A107-4A42-BC18-259211126C15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8CF4-07A3-423A-998C-FF3E542CB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18AD-A107-4A42-BC18-259211126C15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198CF4-07A3-423A-998C-FF3E542CBA4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1818AD-A107-4A42-BC18-259211126C15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198CF4-07A3-423A-998C-FF3E542CBA4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ilearn\Local Settings\Temporary Internet Files\Content.IE5\40IPDAAC\MP90043896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88" y="1066800"/>
            <a:ext cx="7772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Ch. 11.1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Oceans Control the Water Cycle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97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Features of Continental Margins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683042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6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Continental Margins-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dirty="0">
                <a:latin typeface="+mj-lt"/>
              </a:rPr>
              <a:t>Sediments are carried to the ocean in rivers and streams and build up on the slope, when they become too great the slope collapses creating a </a:t>
            </a:r>
            <a:r>
              <a:rPr lang="en-US" sz="2800" b="1" dirty="0">
                <a:latin typeface="+mj-lt"/>
              </a:rPr>
              <a:t>turbidity current = underwater landslide</a:t>
            </a:r>
            <a:endParaRPr lang="en-US" sz="2800" dirty="0">
              <a:latin typeface="+mj-lt"/>
            </a:endParaRPr>
          </a:p>
          <a:p>
            <a:pPr lvl="0"/>
            <a:r>
              <a:rPr lang="en-US" sz="2800" dirty="0">
                <a:latin typeface="+mj-lt"/>
              </a:rPr>
              <a:t>Turbidity currents create the gentle slope of the continental rise</a:t>
            </a:r>
          </a:p>
          <a:p>
            <a:pPr lvl="0"/>
            <a:r>
              <a:rPr lang="en-US" sz="2800" dirty="0">
                <a:latin typeface="+mj-lt"/>
              </a:rPr>
              <a:t>Some currents are so powerful they carve out submarine canyons</a:t>
            </a:r>
          </a:p>
          <a:p>
            <a:pPr lvl="0"/>
            <a:r>
              <a:rPr lang="en-US" sz="2800" dirty="0">
                <a:latin typeface="+mj-lt"/>
              </a:rPr>
              <a:t>Sediments are also created </a:t>
            </a:r>
            <a:r>
              <a:rPr lang="en-US" sz="2800" dirty="0">
                <a:latin typeface="+mj-lt"/>
              </a:rPr>
              <a:t>from the remains of living animals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9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Your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latin typeface="+mj-lt"/>
              </a:rPr>
              <a:t>Textbook Questions </a:t>
            </a:r>
            <a:endParaRPr lang="en-US" sz="2800" b="1" dirty="0" smtClean="0">
              <a:latin typeface="+mj-lt"/>
            </a:endParaRPr>
          </a:p>
          <a:p>
            <a:r>
              <a:rPr lang="en-US" sz="2800" b="1" dirty="0" smtClean="0">
                <a:latin typeface="+mj-lt"/>
              </a:rPr>
              <a:t>P</a:t>
            </a:r>
            <a:r>
              <a:rPr lang="en-US" sz="2800" b="1" dirty="0">
                <a:latin typeface="+mj-lt"/>
              </a:rPr>
              <a:t>. 413 Questions #1-8 and #</a:t>
            </a:r>
            <a:r>
              <a:rPr lang="en-US" sz="2800" b="1" dirty="0" smtClean="0">
                <a:latin typeface="+mj-lt"/>
              </a:rPr>
              <a:t>12</a:t>
            </a:r>
          </a:p>
          <a:p>
            <a:r>
              <a:rPr lang="en-CA" sz="2800" b="1" dirty="0" smtClean="0">
                <a:latin typeface="+mj-lt"/>
              </a:rPr>
              <a:t>Workbook pages</a:t>
            </a:r>
          </a:p>
          <a:p>
            <a:r>
              <a:rPr lang="en-CA" sz="2800" b="1" dirty="0" smtClean="0">
                <a:latin typeface="+mj-lt"/>
              </a:rPr>
              <a:t>Quiz next class</a:t>
            </a:r>
            <a:endParaRPr lang="en-US" sz="28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ilearn\Local Settings\Temporary Internet Files\Content.IE5\FGC973IA\MP90040142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22"/>
            <a:ext cx="9144000" cy="1877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11.1 Ocean Basins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830" y="1981200"/>
            <a:ext cx="8749569" cy="438912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latin typeface="+mj-lt"/>
              </a:rPr>
              <a:t>Oceans formed over 1.5 billion years from the runoff of the continents</a:t>
            </a:r>
          </a:p>
          <a:p>
            <a:pPr lvl="0"/>
            <a:r>
              <a:rPr lang="en-US" sz="2800" dirty="0" smtClean="0">
                <a:latin typeface="+mj-lt"/>
              </a:rPr>
              <a:t>2/3 earth’s surface covered by oceans</a:t>
            </a:r>
          </a:p>
          <a:p>
            <a:pPr lvl="0"/>
            <a:r>
              <a:rPr lang="en-US" sz="2800" dirty="0" smtClean="0">
                <a:latin typeface="+mj-lt"/>
              </a:rPr>
              <a:t>5 major oceans are: </a:t>
            </a:r>
          </a:p>
          <a:p>
            <a:pPr marL="0" lvl="0" indent="0">
              <a:buNone/>
            </a:pPr>
            <a:r>
              <a:rPr lang="en-US" sz="2800" dirty="0" smtClean="0">
                <a:latin typeface="+mj-lt"/>
              </a:rPr>
              <a:t>    </a:t>
            </a:r>
            <a:r>
              <a:rPr lang="en-US" sz="2800" b="1" dirty="0" smtClean="0">
                <a:latin typeface="+mj-lt"/>
              </a:rPr>
              <a:t>Pacific, Atlantic, Indian, Antarctic (Southern), and Arctic</a:t>
            </a:r>
          </a:p>
          <a:p>
            <a:pPr lvl="0"/>
            <a:r>
              <a:rPr lang="en-US" sz="2800" dirty="0" smtClean="0">
                <a:latin typeface="+mj-lt"/>
              </a:rPr>
              <a:t>Basin- low points on the earth’s surface = oceans</a:t>
            </a:r>
          </a:p>
          <a:p>
            <a:pPr lvl="0"/>
            <a:r>
              <a:rPr lang="en-US" sz="2800" dirty="0" smtClean="0">
                <a:latin typeface="+mj-lt"/>
              </a:rPr>
              <a:t>Oceans make life possible, control temperatures, create weather patterns, source of water for precipitation.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8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5</a:t>
            </a:r>
            <a:r>
              <a:rPr lang="en-CA" dirty="0" smtClean="0"/>
              <a:t> Main Oceans of the World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489674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3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Origin of Ocean </a:t>
            </a:r>
            <a:r>
              <a:rPr lang="en-US" b="1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>
                <a:latin typeface="+mj-lt"/>
              </a:rPr>
              <a:t>Planet formed 4.5 billion years ago ball of molten rock, started to cool but heat released from within, by volcanoes</a:t>
            </a:r>
          </a:p>
          <a:p>
            <a:pPr lvl="0"/>
            <a:r>
              <a:rPr lang="en-US" sz="2800" dirty="0">
                <a:latin typeface="+mj-lt"/>
              </a:rPr>
              <a:t>Water </a:t>
            </a:r>
            <a:r>
              <a:rPr lang="en-US" sz="2800" dirty="0" err="1">
                <a:latin typeface="+mj-lt"/>
              </a:rPr>
              <a:t>vapour</a:t>
            </a:r>
            <a:r>
              <a:rPr lang="en-US" sz="2800" dirty="0">
                <a:latin typeface="+mj-lt"/>
              </a:rPr>
              <a:t> released into the atmosphere</a:t>
            </a:r>
          </a:p>
          <a:p>
            <a:pPr lvl="0"/>
            <a:r>
              <a:rPr lang="en-US" sz="2800" dirty="0">
                <a:latin typeface="+mj-lt"/>
              </a:rPr>
              <a:t>Water from ice on comets coming to earth</a:t>
            </a:r>
          </a:p>
          <a:p>
            <a:pPr marL="0" indent="0">
              <a:buNone/>
            </a:pPr>
            <a:endParaRPr lang="en-US" sz="2800" dirty="0">
              <a:latin typeface="+mj-lt"/>
            </a:endParaRPr>
          </a:p>
        </p:txBody>
      </p:sp>
      <p:pic>
        <p:nvPicPr>
          <p:cNvPr id="3074" name="Picture 2" descr="d:\Documents and Settings\ilearn\Local Settings\Temporary Internet Files\Content.IE5\FGC973IA\MC9000831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4731"/>
            <a:ext cx="1773936" cy="174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ocuments and Settings\ilearn\Local Settings\Temporary Internet Files\Content.IE5\FGC973IA\MP90044375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93031"/>
            <a:ext cx="2593848" cy="17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ocuments and Settings\ilearn\Local Settings\Temporary Internet Files\Content.IE5\LWV7N7Y9\MP90044875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37016"/>
            <a:ext cx="2135124" cy="160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29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US" b="1" dirty="0"/>
              <a:t>Features of the Ocean Floor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>
                <a:latin typeface="+mj-lt"/>
              </a:rPr>
              <a:t>Ocean floor is not flat but have many features like: </a:t>
            </a:r>
            <a:r>
              <a:rPr lang="en-US" sz="3200" b="1" dirty="0">
                <a:latin typeface="+mj-lt"/>
              </a:rPr>
              <a:t>mountain ranges, valleys, flat plains, canyons, and volcanoes</a:t>
            </a:r>
          </a:p>
          <a:p>
            <a:pPr lvl="0"/>
            <a:r>
              <a:rPr lang="en-US" sz="3200" dirty="0">
                <a:latin typeface="+mj-lt"/>
              </a:rPr>
              <a:t>The features are larger than on land</a:t>
            </a:r>
          </a:p>
          <a:p>
            <a:pPr lvl="0"/>
            <a:r>
              <a:rPr lang="en-US" sz="3200" dirty="0">
                <a:latin typeface="+mj-lt"/>
              </a:rPr>
              <a:t>Ocean floor has two distinct parts:</a:t>
            </a:r>
          </a:p>
          <a:p>
            <a:pPr lvl="1"/>
            <a:r>
              <a:rPr lang="en-US" sz="3200" dirty="0">
                <a:latin typeface="+mj-lt"/>
              </a:rPr>
              <a:t>Ocean basin- middle part</a:t>
            </a:r>
          </a:p>
          <a:p>
            <a:pPr lvl="1"/>
            <a:r>
              <a:rPr lang="en-US" sz="3200" dirty="0">
                <a:latin typeface="+mj-lt"/>
              </a:rPr>
              <a:t>Continental margins- edges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398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Ocean </a:t>
            </a:r>
            <a:r>
              <a:rPr lang="en-US" b="1" dirty="0" smtClean="0"/>
              <a:t>Basins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200" dirty="0">
                <a:latin typeface="+mj-lt"/>
              </a:rPr>
              <a:t>Forces change the ocean floor (storm water </a:t>
            </a:r>
            <a:r>
              <a:rPr lang="en-US" sz="3200" dirty="0" smtClean="0">
                <a:latin typeface="+mj-lt"/>
              </a:rPr>
              <a:t>erodes </a:t>
            </a:r>
            <a:r>
              <a:rPr lang="en-US" sz="3200" dirty="0">
                <a:latin typeface="+mj-lt"/>
              </a:rPr>
              <a:t>coral reefs)</a:t>
            </a:r>
          </a:p>
          <a:p>
            <a:pPr lvl="0"/>
            <a:r>
              <a:rPr lang="en-US" sz="3200" dirty="0">
                <a:latin typeface="+mj-lt"/>
              </a:rPr>
              <a:t>Greatest force = plate tectonics</a:t>
            </a:r>
          </a:p>
          <a:p>
            <a:pPr lvl="1"/>
            <a:r>
              <a:rPr lang="en-US" sz="3200" dirty="0">
                <a:latin typeface="+mj-lt"/>
              </a:rPr>
              <a:t>Solid rock plates floating over a molten layer</a:t>
            </a:r>
          </a:p>
          <a:p>
            <a:pPr lvl="0"/>
            <a:r>
              <a:rPr lang="en-US" sz="3200" dirty="0">
                <a:latin typeface="+mj-lt"/>
              </a:rPr>
              <a:t>Two types of tectonic plates</a:t>
            </a:r>
          </a:p>
          <a:p>
            <a:pPr lvl="1"/>
            <a:r>
              <a:rPr lang="en-US" sz="3200" dirty="0">
                <a:latin typeface="+mj-lt"/>
              </a:rPr>
              <a:t>Oceanic- those that lie under the </a:t>
            </a:r>
            <a:r>
              <a:rPr lang="en-US" sz="3200" dirty="0" smtClean="0">
                <a:latin typeface="+mj-lt"/>
              </a:rPr>
              <a:t>ocean- (more dense)</a:t>
            </a:r>
            <a:endParaRPr lang="en-US" sz="3200" dirty="0">
              <a:latin typeface="+mj-lt"/>
            </a:endParaRPr>
          </a:p>
          <a:p>
            <a:pPr lvl="1"/>
            <a:r>
              <a:rPr lang="en-US" sz="3200" dirty="0">
                <a:latin typeface="+mj-lt"/>
              </a:rPr>
              <a:t>Continental – those under continents</a:t>
            </a:r>
          </a:p>
          <a:p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471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Continental and Ocean Plate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67949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64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algn="ctr"/>
            <a:r>
              <a:rPr lang="en-CA" dirty="0" smtClean="0"/>
              <a:t>Plate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>
            <a:normAutofit fontScale="92500"/>
          </a:bodyPr>
          <a:lstStyle/>
          <a:p>
            <a:pPr lvl="0"/>
            <a:r>
              <a:rPr lang="en-US" sz="2800" dirty="0">
                <a:latin typeface="+mj-lt"/>
              </a:rPr>
              <a:t>When plates are pushed apart magma rises to the surface = mid ocean ridge, the largest being the mid Atlantic Ridge</a:t>
            </a:r>
            <a:endParaRPr lang="en-US" sz="2400" dirty="0">
              <a:latin typeface="+mj-lt"/>
            </a:endParaRPr>
          </a:p>
          <a:p>
            <a:pPr lvl="0"/>
            <a:r>
              <a:rPr lang="en-US" sz="2800" dirty="0">
                <a:latin typeface="+mj-lt"/>
              </a:rPr>
              <a:t>This ridge has been pushing Europe and America apart</a:t>
            </a:r>
            <a:endParaRPr lang="en-US" sz="2400" dirty="0">
              <a:latin typeface="+mj-lt"/>
            </a:endParaRPr>
          </a:p>
          <a:p>
            <a:pPr lvl="0"/>
            <a:r>
              <a:rPr lang="en-US" sz="2800" dirty="0">
                <a:latin typeface="+mj-lt"/>
              </a:rPr>
              <a:t>Move 2.5 cm per year</a:t>
            </a:r>
            <a:endParaRPr lang="en-US" sz="2400" dirty="0">
              <a:latin typeface="+mj-lt"/>
            </a:endParaRPr>
          </a:p>
          <a:p>
            <a:pPr lvl="0"/>
            <a:r>
              <a:rPr lang="en-US" sz="2800" dirty="0">
                <a:latin typeface="+mj-lt"/>
              </a:rPr>
              <a:t>Plates also move toward each other = </a:t>
            </a:r>
            <a:r>
              <a:rPr lang="en-US" sz="2800" b="1" dirty="0" err="1">
                <a:latin typeface="+mj-lt"/>
              </a:rPr>
              <a:t>subduction</a:t>
            </a:r>
            <a:endParaRPr lang="en-US" sz="2400" b="1" dirty="0">
              <a:latin typeface="+mj-lt"/>
            </a:endParaRPr>
          </a:p>
          <a:p>
            <a:pPr lvl="1"/>
            <a:r>
              <a:rPr lang="en-US" b="1" dirty="0">
                <a:latin typeface="+mj-lt"/>
              </a:rPr>
              <a:t>Ocean plate-ocean plate </a:t>
            </a:r>
            <a:r>
              <a:rPr lang="en-US" dirty="0" smtClean="0">
                <a:latin typeface="+mj-lt"/>
              </a:rPr>
              <a:t>– mid ocean ridge- move apart</a:t>
            </a:r>
            <a:endParaRPr lang="en-US" sz="2000" dirty="0">
              <a:latin typeface="+mj-lt"/>
            </a:endParaRPr>
          </a:p>
          <a:p>
            <a:pPr lvl="1"/>
            <a:r>
              <a:rPr lang="en-US" b="1" dirty="0">
                <a:latin typeface="+mj-lt"/>
              </a:rPr>
              <a:t>Ocean- continent </a:t>
            </a:r>
            <a:r>
              <a:rPr lang="en-US" dirty="0">
                <a:latin typeface="+mj-lt"/>
              </a:rPr>
              <a:t>= ocean under continent = trench formed and mountains (volcanic)</a:t>
            </a:r>
            <a:endParaRPr lang="en-US" sz="2000" dirty="0">
              <a:latin typeface="+mj-lt"/>
            </a:endParaRPr>
          </a:p>
          <a:p>
            <a:pPr lvl="1"/>
            <a:r>
              <a:rPr lang="en-US" b="1" dirty="0">
                <a:latin typeface="+mj-lt"/>
              </a:rPr>
              <a:t>Continent – continent</a:t>
            </a:r>
            <a:r>
              <a:rPr lang="en-US" dirty="0">
                <a:latin typeface="+mj-lt"/>
              </a:rPr>
              <a:t> – mountains formed in the middle of the continent</a:t>
            </a:r>
            <a:endParaRPr lang="en-US" sz="2000" dirty="0">
              <a:latin typeface="+mj-lt"/>
            </a:endParaRPr>
          </a:p>
          <a:p>
            <a:pPr lvl="0"/>
            <a:r>
              <a:rPr lang="en-US" sz="2800" dirty="0">
                <a:latin typeface="+mj-lt"/>
              </a:rPr>
              <a:t>Area between trenches and mid-ocean ridges = abyssal plains</a:t>
            </a:r>
            <a:endParaRPr lang="en-US" sz="2400" dirty="0">
              <a:latin typeface="+mj-lt"/>
            </a:endParaRPr>
          </a:p>
          <a:p>
            <a:pPr lvl="0"/>
            <a:r>
              <a:rPr lang="en-US" sz="2800" dirty="0">
                <a:latin typeface="+mj-lt"/>
              </a:rPr>
              <a:t>Occasional peak = </a:t>
            </a:r>
            <a:r>
              <a:rPr lang="en-US" sz="2800" b="1" dirty="0">
                <a:latin typeface="+mj-lt"/>
              </a:rPr>
              <a:t>sea mount </a:t>
            </a:r>
            <a:r>
              <a:rPr lang="en-US" sz="2800" dirty="0">
                <a:latin typeface="+mj-lt"/>
              </a:rPr>
              <a:t>= inactive volcano</a:t>
            </a: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5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19912"/>
          </a:xfrm>
        </p:spPr>
        <p:txBody>
          <a:bodyPr/>
          <a:lstStyle/>
          <a:p>
            <a:pPr algn="ctr"/>
            <a:r>
              <a:rPr lang="en-CA" dirty="0" smtClean="0"/>
              <a:t>Continental Margins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5257800"/>
          </a:xfrm>
        </p:spPr>
        <p:txBody>
          <a:bodyPr>
            <a:noAutofit/>
          </a:bodyPr>
          <a:lstStyle/>
          <a:p>
            <a:pPr lvl="0"/>
            <a:r>
              <a:rPr lang="en-US" sz="3200" dirty="0">
                <a:latin typeface="+mj-lt"/>
              </a:rPr>
              <a:t>Made up of the continental shelf and the continental slope</a:t>
            </a:r>
          </a:p>
          <a:p>
            <a:pPr lvl="2"/>
            <a:r>
              <a:rPr lang="en-US" sz="3200" b="1" dirty="0">
                <a:latin typeface="+mj-lt"/>
              </a:rPr>
              <a:t>Shelf</a:t>
            </a:r>
            <a:r>
              <a:rPr lang="en-US" sz="3200" dirty="0">
                <a:latin typeface="+mj-lt"/>
              </a:rPr>
              <a:t> = flat area that extends from the shoreline</a:t>
            </a:r>
          </a:p>
          <a:p>
            <a:pPr lvl="2"/>
            <a:r>
              <a:rPr lang="en-US" sz="3200" b="1" dirty="0">
                <a:latin typeface="+mj-lt"/>
              </a:rPr>
              <a:t>Slope</a:t>
            </a:r>
            <a:r>
              <a:rPr lang="en-US" sz="3200" dirty="0">
                <a:latin typeface="+mj-lt"/>
              </a:rPr>
              <a:t> = steep area that drops off to the ocean floor</a:t>
            </a:r>
          </a:p>
          <a:p>
            <a:pPr lvl="2"/>
            <a:r>
              <a:rPr lang="en-US" sz="3200" b="1" dirty="0">
                <a:latin typeface="+mj-lt"/>
              </a:rPr>
              <a:t>Rise</a:t>
            </a:r>
            <a:r>
              <a:rPr lang="en-US" sz="3200" dirty="0">
                <a:latin typeface="+mj-lt"/>
              </a:rPr>
              <a:t> = where sediments have been deposited at the end of a </a:t>
            </a:r>
            <a:r>
              <a:rPr lang="en-US" sz="3200" b="1" dirty="0">
                <a:latin typeface="+mj-lt"/>
              </a:rPr>
              <a:t>submarine </a:t>
            </a:r>
            <a:r>
              <a:rPr lang="en-US" sz="3200" b="1" dirty="0" smtClean="0">
                <a:latin typeface="+mj-lt"/>
              </a:rPr>
              <a:t>canyon</a:t>
            </a:r>
          </a:p>
          <a:p>
            <a:pPr lvl="2"/>
            <a:r>
              <a:rPr lang="en-CA" sz="3200" b="1" dirty="0" smtClean="0">
                <a:latin typeface="+mj-lt"/>
              </a:rPr>
              <a:t>Abyssal plains- </a:t>
            </a:r>
            <a:r>
              <a:rPr lang="en-CA" sz="3200" dirty="0" smtClean="0">
                <a:latin typeface="+mj-lt"/>
              </a:rPr>
              <a:t>flat part extending from margin</a:t>
            </a:r>
            <a:endParaRPr lang="en-US" sz="3200" dirty="0">
              <a:latin typeface="+mj-lt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251</TotalTime>
  <Words>462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Ch. 11.1 </vt:lpstr>
      <vt:lpstr>11.1 Ocean Basins</vt:lpstr>
      <vt:lpstr>5 Main Oceans of the World</vt:lpstr>
      <vt:lpstr>The Origin of Ocean Water</vt:lpstr>
      <vt:lpstr>Features of the Ocean Floor</vt:lpstr>
      <vt:lpstr>Ocean Basins</vt:lpstr>
      <vt:lpstr>Continental and Ocean Plate Interactions</vt:lpstr>
      <vt:lpstr>Plate Interactions</vt:lpstr>
      <vt:lpstr>Continental Margins</vt:lpstr>
      <vt:lpstr>Features of Continental Margins</vt:lpstr>
      <vt:lpstr>Continental Margins- cont.</vt:lpstr>
      <vt:lpstr>Your Assignment</vt:lpstr>
    </vt:vector>
  </TitlesOfParts>
  <Company>Central Okanagan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11 </dc:title>
  <dc:creator>School District No. 23</dc:creator>
  <cp:lastModifiedBy>School District No. 23</cp:lastModifiedBy>
  <cp:revision>6</cp:revision>
  <dcterms:created xsi:type="dcterms:W3CDTF">2012-06-11T17:52:26Z</dcterms:created>
  <dcterms:modified xsi:type="dcterms:W3CDTF">2012-06-11T22:03:35Z</dcterms:modified>
</cp:coreProperties>
</file>