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79" r:id="rId12"/>
    <p:sldId id="283" r:id="rId13"/>
    <p:sldId id="280" r:id="rId14"/>
    <p:sldId id="281" r:id="rId15"/>
    <p:sldId id="284" r:id="rId16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49" autoAdjust="0"/>
  </p:normalViewPr>
  <p:slideViewPr>
    <p:cSldViewPr>
      <p:cViewPr varScale="1">
        <p:scale>
          <a:sx n="75" d="100"/>
          <a:sy n="75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08FD-883B-4770-A106-9101299FAC8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7CD85-1AE3-4C74-A129-012CF32D0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7696200" cy="20574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0"/>
            <a:ext cx="4419600" cy="23622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CA1F83-3295-4FD0-8CD5-CF9D4CCDB9D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00089-DF72-4DF7-AF98-B05ECCDE4C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762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762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66FF1-649B-4D41-BD9B-AB92767291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23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54F0-A9E2-4BCC-A026-E1733B7782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1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D584-D5A7-47D9-8CFD-D4A1D3CF04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5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16CB-290C-4E57-82AF-CB615AD9F5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28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80B06-07BC-47EB-9179-6916C26158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32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B19C4-0AA6-464A-BF65-347B5F8674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90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05493-1538-4385-89D7-CE32778324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51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E10BF-44B4-4E7E-9CC8-90F37B0804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5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BE44C-1D5A-4BB1-834E-36711F01F76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1B225-51AC-4683-B4C9-D95D822073E7}" type="slidenum">
              <a:rPr lang="en-CA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Converting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2633464"/>
          </a:xfrm>
        </p:spPr>
        <p:txBody>
          <a:bodyPr/>
          <a:lstStyle/>
          <a:p>
            <a:r>
              <a:rPr lang="en-CA" dirty="0" smtClean="0"/>
              <a:t>Before we move on – How do you get time into seconds? </a:t>
            </a:r>
          </a:p>
          <a:p>
            <a:endParaRPr lang="en-CA" dirty="0"/>
          </a:p>
          <a:p>
            <a:r>
              <a:rPr lang="en-CA" dirty="0" smtClean="0"/>
              <a:t>Ex. 7 min </a:t>
            </a:r>
          </a:p>
          <a:p>
            <a:r>
              <a:rPr lang="en-CA" dirty="0" smtClean="0"/>
              <a:t>How many seconds are in 7 min?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02925" y="4941168"/>
                <a:ext cx="322479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</m:t>
                      </m:r>
                      <m:func>
                        <m:func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</a:rPr>
                            <m:t>min</m:t>
                          </m:r>
                        </m:fName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60 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𝑠𝑒𝑐</m:t>
                              </m:r>
                            </m:num>
                            <m:den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1 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𝑚𝑖𝑛</m:t>
                              </m:r>
                            </m:den>
                          </m:f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=420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𝑠𝑒𝑐𝑜𝑛𝑑𝑠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925" y="4941168"/>
                <a:ext cx="3224794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8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4296" y="278058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/>
              <a:t>E = </a:t>
            </a:r>
            <a:r>
              <a:rPr lang="en-CA" sz="4000" b="1" dirty="0" err="1" smtClean="0"/>
              <a:t>Pt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1691680" y="1772816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How much electrical energy does a 1200 W hair dryer if it is used for 5.0 min consume?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91680" y="3645024"/>
                <a:ext cx="432048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Remember time has to be in seconds!</a:t>
                </a:r>
                <a:endParaRPr lang="en-US" dirty="0" smtClean="0"/>
              </a:p>
              <a:p>
                <a:r>
                  <a:rPr lang="en-CA" dirty="0" smtClean="0"/>
                  <a:t>5 min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60 </m:t>
                        </m:r>
                        <m:r>
                          <a:rPr lang="en-CA" b="0" i="1" smtClean="0">
                            <a:latin typeface="Cambria Math"/>
                          </a:rPr>
                          <m:t>𝑠𝑒𝑐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1 </m:t>
                        </m:r>
                        <m:r>
                          <a:rPr lang="en-CA" b="0" i="1" smtClean="0">
                            <a:latin typeface="Cambria Math"/>
                          </a:rPr>
                          <m:t>𝑚𝑖𝑛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=300 </m:t>
                    </m:r>
                    <m:r>
                      <a:rPr lang="en-CA" b="0" i="1" smtClean="0">
                        <a:latin typeface="Cambria Math"/>
                      </a:rPr>
                      <m:t>𝑠𝑒𝑐𝑜𝑛𝑑𝑠</m:t>
                    </m:r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645024"/>
                <a:ext cx="4320480" cy="785536"/>
              </a:xfrm>
              <a:prstGeom prst="rect">
                <a:avLst/>
              </a:prstGeom>
              <a:blipFill rotWithShape="1">
                <a:blip r:embed="rId2"/>
                <a:stretch>
                  <a:fillRect l="-1271" t="-3876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82970" y="4653136"/>
            <a:ext cx="1234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/>
              <a:t>E = 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2568" y="4653136"/>
            <a:ext cx="165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(1200)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465313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(300)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4416" y="5343928"/>
            <a:ext cx="3459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/>
              <a:t>E = 360 000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5367791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J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07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examples </a:t>
            </a:r>
            <a:r>
              <a:rPr lang="en-CA" dirty="0" smtClean="0"/>
              <a:t>a-c </a:t>
            </a:r>
            <a:r>
              <a:rPr lang="en-CA" dirty="0"/>
              <a:t>on your own in your notes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Since the energy consumed by most electrical devices is often quite </a:t>
            </a:r>
            <a:r>
              <a:rPr lang="en-US" sz="2400" b="1" dirty="0"/>
              <a:t>large</a:t>
            </a:r>
            <a:r>
              <a:rPr lang="en-US" sz="2400" dirty="0"/>
              <a:t> a special unit is used called the </a:t>
            </a:r>
            <a:r>
              <a:rPr lang="en-US" sz="2400" b="1" dirty="0"/>
              <a:t>kilowatt-hour</a:t>
            </a:r>
            <a:r>
              <a:rPr lang="en-US" sz="2400" dirty="0"/>
              <a:t> (</a:t>
            </a:r>
            <a:r>
              <a:rPr lang="en-US" sz="2400" b="1" dirty="0"/>
              <a:t>kWh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There </a:t>
            </a:r>
            <a:r>
              <a:rPr lang="en-US" sz="2400" dirty="0"/>
              <a:t>are </a:t>
            </a:r>
            <a:r>
              <a:rPr lang="en-US" sz="2400" b="1" dirty="0"/>
              <a:t>1000</a:t>
            </a:r>
            <a:r>
              <a:rPr lang="en-US" sz="2400" dirty="0"/>
              <a:t> W in a kW and </a:t>
            </a:r>
            <a:r>
              <a:rPr lang="en-US" sz="2400" b="1" dirty="0"/>
              <a:t>3600</a:t>
            </a:r>
            <a:r>
              <a:rPr lang="en-US" sz="2400" dirty="0"/>
              <a:t> seconds (s) in an hour (h). The power companies </a:t>
            </a:r>
            <a:r>
              <a:rPr lang="en-US" sz="2400" b="1" dirty="0"/>
              <a:t>charge</a:t>
            </a:r>
            <a:r>
              <a:rPr lang="en-US" sz="2400" dirty="0"/>
              <a:t> users a fee for every </a:t>
            </a:r>
            <a:r>
              <a:rPr lang="en-US" sz="2400" b="1" dirty="0"/>
              <a:t>kilowatt-hour</a:t>
            </a:r>
            <a:r>
              <a:rPr lang="en-US" sz="2400" dirty="0"/>
              <a:t> a customer uses. </a:t>
            </a:r>
            <a:endParaRPr lang="en-US" sz="2400" dirty="0" smtClean="0"/>
          </a:p>
          <a:p>
            <a:endParaRPr lang="en-CA" dirty="0"/>
          </a:p>
          <a:p>
            <a:r>
              <a:rPr lang="en-CA" dirty="0" smtClean="0"/>
              <a:t>kWh = </a:t>
            </a:r>
            <a:r>
              <a:rPr lang="en-CA" u="sng" dirty="0" smtClean="0"/>
              <a:t>(total hours x W)</a:t>
            </a:r>
          </a:p>
          <a:p>
            <a:pPr marL="1828800" lvl="4" indent="0">
              <a:buNone/>
            </a:pPr>
            <a:r>
              <a:rPr lang="en-CA" sz="2800" dirty="0" smtClean="0"/>
              <a:t>    1000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6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1193304"/>
          </a:xfrm>
        </p:spPr>
        <p:txBody>
          <a:bodyPr/>
          <a:lstStyle/>
          <a:p>
            <a:r>
              <a:rPr lang="en-US" dirty="0"/>
              <a:t>To calculate the cost of energy used we use the following formula: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55576" y="2492896"/>
                <a:ext cx="79208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i="1">
                          <a:latin typeface="Cambria Math"/>
                        </a:rPr>
                        <m:t>𝑜𝑠𝑡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𝑜𝑓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𝐸𝑛𝑒𝑟𝑔𝑦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𝑈𝑠𝑒𝑑</m:t>
                      </m:r>
                      <m:r>
                        <a:rPr lang="en-US" sz="2800" dirty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𝐵𝑖𝑙𝑙𝑖𝑛𝑔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𝑅𝑎𝑡𝑒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𝑘𝑊h</m:t>
                      </m:r>
                    </m:oMath>
                  </m:oMathPara>
                </a14:m>
                <a:endParaRPr lang="en-US" sz="28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92896"/>
                <a:ext cx="7920880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3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Try examples a-e in your </a:t>
            </a:r>
            <a:r>
              <a:rPr lang="en-CA" smtClean="0"/>
              <a:t>notes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something happens we say </a:t>
            </a:r>
            <a:r>
              <a:rPr lang="en-US" b="1" dirty="0"/>
              <a:t>work</a:t>
            </a:r>
            <a:r>
              <a:rPr lang="en-US" dirty="0"/>
              <a:t> has been done, or </a:t>
            </a:r>
            <a:r>
              <a:rPr lang="en-US" b="1" dirty="0"/>
              <a:t>energy</a:t>
            </a:r>
            <a:r>
              <a:rPr lang="en-US" dirty="0"/>
              <a:t> has been used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b="1" dirty="0"/>
              <a:t>electricity</a:t>
            </a:r>
            <a:r>
              <a:rPr lang="en-US" dirty="0"/>
              <a:t> we want to know the </a:t>
            </a:r>
            <a:r>
              <a:rPr lang="en-US" b="1" dirty="0"/>
              <a:t>rate</a:t>
            </a:r>
            <a:r>
              <a:rPr lang="en-US" dirty="0"/>
              <a:t> at which </a:t>
            </a:r>
            <a:r>
              <a:rPr lang="en-US" b="1" dirty="0"/>
              <a:t>electrical</a:t>
            </a:r>
            <a:r>
              <a:rPr lang="en-US" dirty="0"/>
              <a:t> </a:t>
            </a:r>
            <a:r>
              <a:rPr lang="en-US" b="1" dirty="0"/>
              <a:t>energy</a:t>
            </a:r>
            <a:r>
              <a:rPr lang="en-US" dirty="0"/>
              <a:t> is being used or consumed. </a:t>
            </a:r>
            <a:endParaRPr lang="en-US" dirty="0" smtClean="0"/>
          </a:p>
          <a:p>
            <a:endParaRPr lang="en-CA" dirty="0"/>
          </a:p>
          <a:p>
            <a:r>
              <a:rPr lang="en-US" dirty="0" smtClean="0"/>
              <a:t>The </a:t>
            </a:r>
            <a:r>
              <a:rPr lang="en-US" dirty="0"/>
              <a:t>rate at which electrical energy is being consumed is called </a:t>
            </a:r>
            <a:r>
              <a:rPr lang="en-US" b="1" dirty="0"/>
              <a:t>Power</a:t>
            </a:r>
            <a:r>
              <a:rPr lang="en-US" dirty="0"/>
              <a:t> (</a:t>
            </a:r>
            <a:r>
              <a:rPr lang="en-US" b="1" dirty="0"/>
              <a:t>P</a:t>
            </a:r>
            <a:r>
              <a:rPr lang="en-US" dirty="0"/>
              <a:t>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08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772400" cy="4800600"/>
          </a:xfrm>
        </p:spPr>
        <p:txBody>
          <a:bodyPr/>
          <a:lstStyle/>
          <a:p>
            <a:r>
              <a:rPr lang="en-US" dirty="0"/>
              <a:t>The unit for measuring </a:t>
            </a:r>
            <a:r>
              <a:rPr lang="en-US" b="1" dirty="0"/>
              <a:t>energy</a:t>
            </a:r>
            <a:r>
              <a:rPr lang="en-US" dirty="0"/>
              <a:t> is called the </a:t>
            </a:r>
            <a:r>
              <a:rPr lang="en-US" b="1" dirty="0"/>
              <a:t>Joule</a:t>
            </a:r>
            <a:r>
              <a:rPr lang="en-US" dirty="0"/>
              <a:t> (</a:t>
            </a:r>
            <a:r>
              <a:rPr lang="en-US" b="1" dirty="0"/>
              <a:t>J</a:t>
            </a:r>
            <a:r>
              <a:rPr lang="en-US" dirty="0"/>
              <a:t>) named after British scientist </a:t>
            </a:r>
            <a:r>
              <a:rPr lang="en-US" b="1" dirty="0"/>
              <a:t>James</a:t>
            </a:r>
            <a:r>
              <a:rPr lang="en-US" dirty="0"/>
              <a:t> </a:t>
            </a:r>
            <a:r>
              <a:rPr lang="en-US" b="1" dirty="0"/>
              <a:t>Prescott</a:t>
            </a:r>
            <a:r>
              <a:rPr lang="en-US" dirty="0"/>
              <a:t> </a:t>
            </a:r>
            <a:r>
              <a:rPr lang="en-US" b="1" dirty="0"/>
              <a:t>Joule</a:t>
            </a:r>
            <a:r>
              <a:rPr lang="en-US" dirty="0"/>
              <a:t>.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Power</a:t>
            </a:r>
            <a:r>
              <a:rPr lang="en-US" dirty="0" smtClean="0"/>
              <a:t> </a:t>
            </a:r>
            <a:r>
              <a:rPr lang="en-US" dirty="0"/>
              <a:t>is how many </a:t>
            </a:r>
            <a:r>
              <a:rPr lang="en-US" b="1" dirty="0"/>
              <a:t>Joules</a:t>
            </a:r>
            <a:r>
              <a:rPr lang="en-US" dirty="0"/>
              <a:t> of </a:t>
            </a:r>
            <a:r>
              <a:rPr lang="en-US" b="1" dirty="0"/>
              <a:t>energy</a:t>
            </a:r>
            <a:r>
              <a:rPr lang="en-US" dirty="0"/>
              <a:t> are be transformed every </a:t>
            </a:r>
            <a:r>
              <a:rPr lang="en-US" b="1" dirty="0"/>
              <a:t>second</a:t>
            </a:r>
            <a:r>
              <a:rPr lang="en-US" dirty="0"/>
              <a:t> and we use the unit the </a:t>
            </a:r>
            <a:r>
              <a:rPr lang="en-US" b="1" dirty="0"/>
              <a:t>Watt</a:t>
            </a:r>
            <a:r>
              <a:rPr lang="en-US" dirty="0"/>
              <a:t> (</a:t>
            </a:r>
            <a:r>
              <a:rPr lang="en-US" b="1" dirty="0"/>
              <a:t>W</a:t>
            </a:r>
            <a:r>
              <a:rPr lang="en-US" dirty="0"/>
              <a:t>) after </a:t>
            </a:r>
            <a:r>
              <a:rPr lang="en-US" b="1" dirty="0"/>
              <a:t>James</a:t>
            </a:r>
            <a:r>
              <a:rPr lang="en-US" dirty="0"/>
              <a:t> </a:t>
            </a:r>
            <a:r>
              <a:rPr lang="en-US" b="1" dirty="0"/>
              <a:t>Watt</a:t>
            </a:r>
            <a:r>
              <a:rPr lang="en-US" dirty="0"/>
              <a:t> a Scottish inventor. </a:t>
            </a:r>
            <a:endParaRPr lang="en-US" dirty="0" smtClean="0"/>
          </a:p>
          <a:p>
            <a:endParaRPr lang="en-CA" dirty="0"/>
          </a:p>
          <a:p>
            <a:r>
              <a:rPr lang="en-CA" dirty="0" smtClean="0"/>
              <a:t>Ex. </a:t>
            </a:r>
            <a:r>
              <a:rPr lang="en-CA" u="sng" dirty="0" smtClean="0"/>
              <a:t>60 W </a:t>
            </a:r>
            <a:r>
              <a:rPr lang="en-CA" dirty="0" smtClean="0"/>
              <a:t>light bulb uses </a:t>
            </a:r>
            <a:r>
              <a:rPr lang="en-CA" u="sng" dirty="0" smtClean="0"/>
              <a:t>60 J </a:t>
            </a:r>
            <a:r>
              <a:rPr lang="en-CA" dirty="0" smtClean="0"/>
              <a:t>of electrical energy every </a:t>
            </a:r>
            <a:r>
              <a:rPr lang="en-CA" u="sng" dirty="0" smtClean="0"/>
              <a:t>second</a:t>
            </a:r>
            <a:r>
              <a:rPr lang="en-CA" dirty="0" smtClean="0"/>
              <a:t> to produce 60 J of heat and light energy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9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unit used to measure power is the </a:t>
            </a:r>
            <a:r>
              <a:rPr lang="en-US" b="1" dirty="0"/>
              <a:t>horsepower</a:t>
            </a:r>
            <a:r>
              <a:rPr lang="en-US" dirty="0"/>
              <a:t>, which is equal to the </a:t>
            </a:r>
            <a:r>
              <a:rPr lang="en-US" b="1" dirty="0"/>
              <a:t>746</a:t>
            </a:r>
            <a:r>
              <a:rPr lang="en-US" dirty="0"/>
              <a:t> W that James Watt used to help boost sales of his steam engines.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55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371600"/>
                <a:ext cx="7772400" cy="2993504"/>
              </a:xfrm>
            </p:spPr>
            <p:txBody>
              <a:bodyPr/>
              <a:lstStyle/>
              <a:p>
                <a:r>
                  <a:rPr lang="en-US" dirty="0"/>
                  <a:t>We can calculate </a:t>
                </a:r>
                <a:r>
                  <a:rPr lang="en-US" b="1" dirty="0"/>
                  <a:t>power</a:t>
                </a:r>
                <a:r>
                  <a:rPr lang="en-US" dirty="0"/>
                  <a:t> any electrical device; however, we use </a:t>
                </a:r>
                <a:r>
                  <a:rPr lang="en-US" b="1" dirty="0"/>
                  <a:t>voltage</a:t>
                </a:r>
                <a:r>
                  <a:rPr lang="en-US" dirty="0"/>
                  <a:t> and </a:t>
                </a:r>
                <a:r>
                  <a:rPr lang="en-US" b="1" dirty="0"/>
                  <a:t>current</a:t>
                </a:r>
                <a:r>
                  <a:rPr lang="en-US" dirty="0"/>
                  <a:t> instead of </a:t>
                </a:r>
                <a:r>
                  <a:rPr lang="en-US" b="1" dirty="0"/>
                  <a:t>energy</a:t>
                </a:r>
                <a:r>
                  <a:rPr lang="en-US" dirty="0"/>
                  <a:t> and </a:t>
                </a:r>
                <a:r>
                  <a:rPr lang="en-US" b="1" dirty="0"/>
                  <a:t>time</a:t>
                </a:r>
                <a:r>
                  <a:rPr lang="en-US" dirty="0"/>
                  <a:t>. The relationship to calculate power is:</a:t>
                </a:r>
              </a:p>
              <a:p>
                <a:endParaRPr lang="en-CA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𝐼𝑉</m:t>
                    </m:r>
                  </m:oMath>
                </a14:m>
                <a:endParaRPr lang="en-US" dirty="0"/>
              </a:p>
              <a:p>
                <a:endParaRPr lang="en-CA" dirty="0" smtClean="0"/>
              </a:p>
              <a:p>
                <a:r>
                  <a:rPr lang="en-CA" dirty="0" smtClean="0"/>
                  <a:t>P</a:t>
                </a:r>
              </a:p>
              <a:p>
                <a:endParaRPr lang="en-CA" dirty="0"/>
              </a:p>
              <a:p>
                <a:r>
                  <a:rPr lang="en-CA" dirty="0" smtClean="0"/>
                  <a:t>I				V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371600"/>
                <a:ext cx="7772400" cy="2993504"/>
              </a:xfrm>
              <a:blipFill rotWithShape="1">
                <a:blip r:embed="rId2"/>
                <a:stretch>
                  <a:fillRect l="-1333" t="-2037" b="-68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23728" y="465313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Power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57332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Current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573547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Voltage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598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1265312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6.0 V battery supplies a current of 2.0 A, what is the power output of the battery?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63691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What equation are we going to use?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262157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P=IV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330815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P = 2.0 x 6.0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396998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P = 12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404693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12 what?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543455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P = 12 W </a:t>
            </a:r>
            <a:r>
              <a:rPr lang="en-CA" sz="2400" b="1" dirty="0" smtClean="0"/>
              <a:t>(don’t forget your units!)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91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examples a-e on your own in your notes package.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</a:t>
            </a:r>
            <a:r>
              <a:rPr lang="en-US" b="1" dirty="0"/>
              <a:t>electronic</a:t>
            </a:r>
            <a:r>
              <a:rPr lang="en-US" dirty="0"/>
              <a:t> </a:t>
            </a:r>
            <a:r>
              <a:rPr lang="en-US" b="1" dirty="0"/>
              <a:t>devices</a:t>
            </a:r>
            <a:r>
              <a:rPr lang="en-US" dirty="0"/>
              <a:t> are labeled with a </a:t>
            </a:r>
            <a:r>
              <a:rPr lang="en-US" b="1" dirty="0"/>
              <a:t>power</a:t>
            </a:r>
            <a:r>
              <a:rPr lang="en-US" dirty="0"/>
              <a:t> </a:t>
            </a:r>
            <a:r>
              <a:rPr lang="en-US" b="1" dirty="0"/>
              <a:t>rating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power</a:t>
            </a:r>
            <a:r>
              <a:rPr lang="en-US" dirty="0"/>
              <a:t> </a:t>
            </a:r>
            <a:r>
              <a:rPr lang="en-US" b="1" dirty="0"/>
              <a:t>rating</a:t>
            </a:r>
            <a:r>
              <a:rPr lang="en-US" dirty="0"/>
              <a:t> is a measurement of how much </a:t>
            </a:r>
            <a:r>
              <a:rPr lang="en-US" b="1" dirty="0"/>
              <a:t>electrical</a:t>
            </a:r>
            <a:r>
              <a:rPr lang="en-US" dirty="0"/>
              <a:t> </a:t>
            </a:r>
            <a:r>
              <a:rPr lang="en-US" b="1" dirty="0"/>
              <a:t>energy</a:t>
            </a:r>
            <a:r>
              <a:rPr lang="en-US" dirty="0"/>
              <a:t> an electrical device </a:t>
            </a:r>
            <a:r>
              <a:rPr lang="en-US" b="1" dirty="0"/>
              <a:t>consumes</a:t>
            </a:r>
            <a:r>
              <a:rPr lang="en-US" dirty="0"/>
              <a:t> for every </a:t>
            </a:r>
            <a:r>
              <a:rPr lang="en-US" b="1" dirty="0"/>
              <a:t>second</a:t>
            </a:r>
            <a:r>
              <a:rPr lang="en-US" dirty="0"/>
              <a:t> it is in use.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can use the </a:t>
            </a:r>
            <a:r>
              <a:rPr lang="en-US" b="1" dirty="0"/>
              <a:t>electrical</a:t>
            </a:r>
            <a:r>
              <a:rPr lang="en-US" dirty="0"/>
              <a:t> </a:t>
            </a:r>
            <a:r>
              <a:rPr lang="en-US" b="1" dirty="0"/>
              <a:t>power</a:t>
            </a:r>
            <a:r>
              <a:rPr lang="en-US" dirty="0"/>
              <a:t> </a:t>
            </a:r>
            <a:r>
              <a:rPr lang="en-US" b="1" dirty="0"/>
              <a:t>rating</a:t>
            </a:r>
            <a:r>
              <a:rPr lang="en-US" dirty="0"/>
              <a:t> and the amount </a:t>
            </a:r>
            <a:r>
              <a:rPr lang="en-US" b="1" dirty="0"/>
              <a:t>time</a:t>
            </a:r>
            <a:r>
              <a:rPr lang="en-US" dirty="0"/>
              <a:t> to calculate the </a:t>
            </a:r>
            <a:r>
              <a:rPr lang="en-US" b="1" dirty="0"/>
              <a:t>electrical</a:t>
            </a:r>
            <a:r>
              <a:rPr lang="en-US" dirty="0"/>
              <a:t> </a:t>
            </a:r>
            <a:r>
              <a:rPr lang="en-US" b="1" dirty="0"/>
              <a:t>energy</a:t>
            </a:r>
            <a:r>
              <a:rPr lang="en-US" dirty="0"/>
              <a:t> a particular electrical device consumes.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 for Power Rating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657037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/>
              <a:t>E = </a:t>
            </a:r>
            <a:r>
              <a:rPr lang="en-CA" sz="4000" b="1" dirty="0" err="1" smtClean="0"/>
              <a:t>Pt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74738" y="2523147"/>
            <a:ext cx="43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 = Energy transformed (J)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74739" y="3501008"/>
            <a:ext cx="43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P</a:t>
            </a:r>
            <a:r>
              <a:rPr lang="en-CA" sz="2400" dirty="0" smtClean="0"/>
              <a:t> = Power (W)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86589" y="4293096"/>
            <a:ext cx="43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 = Time (seconds)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55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Health pulse design template">
  <a:themeElements>
    <a:clrScheme name="PPP_SBUSC_PRT_Keyboard_Help 16">
      <a:dk1>
        <a:srgbClr val="808080"/>
      </a:dk1>
      <a:lt1>
        <a:srgbClr val="FFFFFF"/>
      </a:lt1>
      <a:dk2>
        <a:srgbClr val="B2B2B2"/>
      </a:dk2>
      <a:lt2>
        <a:srgbClr val="FFFFFF"/>
      </a:lt2>
      <a:accent1>
        <a:srgbClr val="BBE0E3"/>
      </a:accent1>
      <a:accent2>
        <a:srgbClr val="333399"/>
      </a:accent2>
      <a:accent3>
        <a:srgbClr val="D5D5D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Keyboard_Hel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BUSC_PRT_Keyboard_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Keyboard_Help 1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4">
        <a:dk1>
          <a:srgbClr val="000000"/>
        </a:dk1>
        <a:lt1>
          <a:srgbClr val="B2B2B2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5">
        <a:dk1>
          <a:srgbClr val="000000"/>
        </a:dk1>
        <a:lt1>
          <a:srgbClr val="B2B2B2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Keyboard_Help 16">
        <a:dk1>
          <a:srgbClr val="808080"/>
        </a:dk1>
        <a:lt1>
          <a:srgbClr val="FFFFFF"/>
        </a:lt1>
        <a:dk2>
          <a:srgbClr val="B2B2B2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5D5D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pulse design template</Template>
  <TotalTime>187</TotalTime>
  <Words>542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Health pulse design template</vt:lpstr>
      <vt:lpstr>CHAPTER 9</vt:lpstr>
      <vt:lpstr>PowerPoint Presentation</vt:lpstr>
      <vt:lpstr>PowerPoint Presentation</vt:lpstr>
      <vt:lpstr>PowerPoint Presentation</vt:lpstr>
      <vt:lpstr>PowerPoint Presentation</vt:lpstr>
      <vt:lpstr>Example</vt:lpstr>
      <vt:lpstr>Practice</vt:lpstr>
      <vt:lpstr>PowerPoint Presentation</vt:lpstr>
      <vt:lpstr>Formula for Power Rating </vt:lpstr>
      <vt:lpstr>Converting Time </vt:lpstr>
      <vt:lpstr>Example</vt:lpstr>
      <vt:lpstr>Practice</vt:lpstr>
      <vt:lpstr>PowerPoint Presentation</vt:lpstr>
      <vt:lpstr>x</vt:lpstr>
      <vt:lpstr>Practice </vt:lpstr>
    </vt:vector>
  </TitlesOfParts>
  <Manager/>
  <Company>Central Okanagan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/>
  <dc:creator>School District No. 23</dc:creator>
  <cp:keywords/>
  <dc:description/>
  <cp:lastModifiedBy>School District No. 23</cp:lastModifiedBy>
  <cp:revision>23</cp:revision>
  <cp:lastPrinted>2012-04-25T16:21:08Z</cp:lastPrinted>
  <dcterms:created xsi:type="dcterms:W3CDTF">2012-04-09T22:17:17Z</dcterms:created>
  <dcterms:modified xsi:type="dcterms:W3CDTF">2012-05-01T15:22:30Z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TC102862101033</vt:lpwstr>
  </property>
</Properties>
</file>