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49" autoAdjust="0"/>
  </p:normalViewPr>
  <p:slideViewPr>
    <p:cSldViewPr>
      <p:cViewPr varScale="1">
        <p:scale>
          <a:sx n="79" d="100"/>
          <a:sy n="79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308FD-883B-4770-A106-9101299FAC8D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7CD85-1AE3-4C74-A129-012CF32D0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7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8600"/>
            <a:ext cx="7696200" cy="20574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CA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286000"/>
            <a:ext cx="4419600" cy="23622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smtClean="0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CA1F83-3295-4FD0-8CD5-CF9D4CCDB9D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00089-DF72-4DF7-AF98-B05ECCDE4C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35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762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762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66FF1-649B-4D41-BD9B-AB92767291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823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B54F0-A9E2-4BCC-A026-E1733B7782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513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D584-D5A7-47D9-8CFD-D4A1D3CF04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254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E16CB-290C-4E57-82AF-CB615AD9F5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28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80B06-07BC-47EB-9179-6916C261589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32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B19C4-0AA6-464A-BF65-347B5F8674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990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05493-1538-4385-89D7-CE32778324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51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E10BF-44B4-4E7E-9CC8-90F37B0804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35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BE44C-1D5A-4BB1-834E-36711F01F76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3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3716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11B225-51AC-4683-B4C9-D95D822073E7}" type="slidenum">
              <a:rPr lang="en-CA"/>
              <a:pPr/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Series and Parallel Circuits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Parallel Circuits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Define parallel circuit.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A parallel circuit has a minimum of two different pathways for electrons to travel through. 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081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parallel circuit.</a:t>
            </a:r>
            <a:endParaRPr lang="en-CA" dirty="0"/>
          </a:p>
        </p:txBody>
      </p:sp>
      <p:pic>
        <p:nvPicPr>
          <p:cNvPr id="4" name="Content Placeholder 3" descr="Macintosh HD:Users:Jason:Documents:School:Curriculum Material:Jason's Course Material:Science 9:BC Science 9 Resources:Images:Unit 3 - Physics:images_ch_09:bc9_u3c9_p307_b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34"/>
          <a:stretch/>
        </p:blipFill>
        <p:spPr bwMode="auto">
          <a:xfrm>
            <a:off x="1403648" y="1772816"/>
            <a:ext cx="7272807" cy="38884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67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340768"/>
            <a:ext cx="7772400" cy="5839544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When loads are placed in parallel, the voltage across each load </a:t>
            </a:r>
            <a:r>
              <a:rPr lang="en-CA" b="1" u="sng" dirty="0" smtClean="0"/>
              <a:t>remains constant</a:t>
            </a:r>
            <a:r>
              <a:rPr lang="en-CA" dirty="0" smtClean="0"/>
              <a:t>.  That is, each load will be supplied with the same voltage. 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In a parallel circuit, the total current entering a </a:t>
            </a:r>
            <a:r>
              <a:rPr lang="en-CA" b="1" u="sng" dirty="0" smtClean="0"/>
              <a:t>junction</a:t>
            </a:r>
            <a:r>
              <a:rPr lang="en-CA" dirty="0" smtClean="0"/>
              <a:t> must equal the sum of the current leaving the junction point.  A pathway with less </a:t>
            </a:r>
            <a:r>
              <a:rPr lang="en-CA" b="1" u="sng" dirty="0" smtClean="0"/>
              <a:t>resistance</a:t>
            </a:r>
            <a:r>
              <a:rPr lang="en-CA" dirty="0" smtClean="0"/>
              <a:t> will be able to have more electrons travel on it and therefore will have a greater </a:t>
            </a:r>
            <a:r>
              <a:rPr lang="en-CA" b="1" u="sng" dirty="0" smtClean="0"/>
              <a:t>current</a:t>
            </a:r>
            <a:r>
              <a:rPr lang="en-CA" dirty="0" smtClean="0"/>
              <a:t> than the pathway with more resistance.  </a:t>
            </a:r>
            <a:endParaRPr lang="en-CA" b="1" u="sng" dirty="0"/>
          </a:p>
        </p:txBody>
      </p:sp>
    </p:spTree>
    <p:extLst>
      <p:ext uri="{BB962C8B-B14F-4D97-AF65-F5344CB8AC3E}">
        <p14:creationId xmlns:p14="http://schemas.microsoft.com/office/powerpoint/2010/main" val="33996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If there is a resistor in a parallel circuit, and you add another one, what happens to the total resistance of the circuit?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 smtClean="0"/>
              <a:t>It decreases!  Why?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dirty="0" smtClean="0"/>
              <a:t>Think about it like a grocery store checkout.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111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8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9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55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After this chapter, you should be able to…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Differentiate between series and parallel circuits in terms of their current, voltage and resistance</a:t>
            </a:r>
          </a:p>
          <a:p>
            <a:r>
              <a:rPr lang="en-CA" dirty="0" smtClean="0"/>
              <a:t>Define electrical energy and power.</a:t>
            </a:r>
          </a:p>
          <a:p>
            <a:r>
              <a:rPr lang="en-CA" dirty="0" smtClean="0"/>
              <a:t>Calculate power using voltage and current</a:t>
            </a:r>
          </a:p>
          <a:p>
            <a:r>
              <a:rPr lang="en-CA" dirty="0" smtClean="0"/>
              <a:t>Determine energy consumption given the power rating of a device and its duration of use (time it is used)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585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 the following devices do?	How do they do it?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Flashlight</a:t>
            </a:r>
          </a:p>
          <a:p>
            <a:r>
              <a:rPr lang="en-CA" dirty="0" smtClean="0"/>
              <a:t>Smoke Detector</a:t>
            </a:r>
          </a:p>
          <a:p>
            <a:r>
              <a:rPr lang="en-CA" dirty="0" smtClean="0"/>
              <a:t>Hair Dryer</a:t>
            </a:r>
          </a:p>
          <a:p>
            <a:r>
              <a:rPr lang="en-CA" dirty="0" smtClean="0"/>
              <a:t>Electric Motor</a:t>
            </a:r>
          </a:p>
          <a:p>
            <a:r>
              <a:rPr lang="en-CA" dirty="0" smtClean="0"/>
              <a:t>TV Remote</a:t>
            </a:r>
          </a:p>
          <a:p>
            <a:r>
              <a:rPr lang="en-CA" dirty="0" smtClean="0"/>
              <a:t>Microwave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859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 the following devices do?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Flashlight		</a:t>
            </a:r>
            <a:r>
              <a:rPr lang="en-CA" dirty="0" smtClean="0">
                <a:sym typeface="Wingdings" pitchFamily="2" charset="2"/>
              </a:rPr>
              <a:t>	makes light</a:t>
            </a:r>
            <a:endParaRPr lang="en-CA" dirty="0" smtClean="0"/>
          </a:p>
          <a:p>
            <a:r>
              <a:rPr lang="en-CA" dirty="0" smtClean="0"/>
              <a:t>Smoke Detector	</a:t>
            </a:r>
            <a:r>
              <a:rPr lang="en-CA" dirty="0" smtClean="0">
                <a:sym typeface="Wingdings" pitchFamily="2" charset="2"/>
              </a:rPr>
              <a:t>	makes sound</a:t>
            </a:r>
            <a:endParaRPr lang="en-CA" dirty="0" smtClean="0"/>
          </a:p>
          <a:p>
            <a:r>
              <a:rPr lang="en-CA" dirty="0" smtClean="0"/>
              <a:t>Hair Dryer		</a:t>
            </a:r>
            <a:r>
              <a:rPr lang="en-CA" dirty="0" smtClean="0">
                <a:sym typeface="Wingdings" pitchFamily="2" charset="2"/>
              </a:rPr>
              <a:t>	makes heat</a:t>
            </a:r>
            <a:endParaRPr lang="en-CA" dirty="0" smtClean="0"/>
          </a:p>
          <a:p>
            <a:r>
              <a:rPr lang="en-CA" dirty="0" smtClean="0"/>
              <a:t>Electric Motor		</a:t>
            </a:r>
            <a:r>
              <a:rPr lang="en-CA" dirty="0" smtClean="0">
                <a:sym typeface="Wingdings" pitchFamily="2" charset="2"/>
              </a:rPr>
              <a:t>	makes movement</a:t>
            </a:r>
            <a:endParaRPr lang="en-CA" dirty="0" smtClean="0"/>
          </a:p>
          <a:p>
            <a:r>
              <a:rPr lang="en-CA" dirty="0" smtClean="0"/>
              <a:t>TV Remote		</a:t>
            </a:r>
            <a:r>
              <a:rPr lang="en-CA" dirty="0" smtClean="0">
                <a:sym typeface="Wingdings" pitchFamily="2" charset="2"/>
              </a:rPr>
              <a:t>	makes IR signals</a:t>
            </a:r>
            <a:endParaRPr lang="en-CA" dirty="0" smtClean="0"/>
          </a:p>
          <a:p>
            <a:r>
              <a:rPr lang="en-CA" dirty="0" smtClean="0"/>
              <a:t>Microwave		</a:t>
            </a:r>
            <a:r>
              <a:rPr lang="en-CA" dirty="0" smtClean="0">
                <a:sym typeface="Wingdings" pitchFamily="2" charset="2"/>
              </a:rPr>
              <a:t>	heats food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08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did I ask this?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Electricity is used by all of the devices we just listed to preform a specific function</a:t>
            </a:r>
          </a:p>
          <a:p>
            <a:endParaRPr lang="en-CA" dirty="0" smtClean="0"/>
          </a:p>
          <a:p>
            <a:r>
              <a:rPr lang="en-CA" dirty="0" smtClean="0"/>
              <a:t>This chapter will teach us </a:t>
            </a:r>
            <a:r>
              <a:rPr lang="en-CA" i="1" dirty="0" smtClean="0"/>
              <a:t>how</a:t>
            </a:r>
            <a:r>
              <a:rPr lang="en-CA" dirty="0" smtClean="0"/>
              <a:t> this is done.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260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Chapter 9.1 – Series and Parallel Circuits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There are two types of circuits used in electronics:  </a:t>
            </a:r>
            <a:r>
              <a:rPr lang="en-CA" b="1" u="sng" dirty="0" smtClean="0"/>
              <a:t>series</a:t>
            </a:r>
            <a:r>
              <a:rPr lang="en-CA" dirty="0" smtClean="0"/>
              <a:t> and </a:t>
            </a:r>
            <a:r>
              <a:rPr lang="en-CA" b="1" u="sng" dirty="0" smtClean="0"/>
              <a:t>parallel.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Define series circuit: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A </a:t>
            </a:r>
            <a:r>
              <a:rPr lang="en-CA" u="sng" dirty="0" smtClean="0"/>
              <a:t>series circuit</a:t>
            </a:r>
            <a:r>
              <a:rPr lang="en-CA" dirty="0" smtClean="0"/>
              <a:t> is a circuit where electrons have only one possible path to travel.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167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In a series circuit the total voltage is equal to the </a:t>
            </a:r>
            <a:r>
              <a:rPr lang="en-CA" b="1" u="sng" dirty="0" smtClean="0"/>
              <a:t>sum</a:t>
            </a:r>
            <a:r>
              <a:rPr lang="en-CA" dirty="0" smtClean="0"/>
              <a:t> of the voltages lost at each </a:t>
            </a:r>
            <a:r>
              <a:rPr lang="en-CA" b="1" u="sng" dirty="0" smtClean="0"/>
              <a:t>load</a:t>
            </a:r>
            <a:r>
              <a:rPr lang="en-CA" dirty="0" smtClean="0"/>
              <a:t>.  This is because each </a:t>
            </a:r>
            <a:r>
              <a:rPr lang="en-CA" b="1" u="sng" dirty="0" smtClean="0"/>
              <a:t>load</a:t>
            </a:r>
            <a:r>
              <a:rPr lang="en-CA" dirty="0" smtClean="0"/>
              <a:t> uses some of the voltage to power itself.</a:t>
            </a:r>
          </a:p>
          <a:p>
            <a:pPr marL="0" indent="0">
              <a:buNone/>
            </a:pPr>
            <a:r>
              <a:rPr lang="en-CA" dirty="0" smtClean="0"/>
              <a:t>Most electrons flowing in a circuit remain evenly spread apart.  In a series circuit, the current in each part of the series (everywhere in the circuit) is </a:t>
            </a:r>
            <a:r>
              <a:rPr lang="en-CA" b="1" u="sng" dirty="0" smtClean="0"/>
              <a:t>equal</a:t>
            </a:r>
            <a:r>
              <a:rPr lang="en-CA" dirty="0" smtClean="0"/>
              <a:t>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73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What happens when resistors are added to a series circuit?</a:t>
            </a:r>
          </a:p>
          <a:p>
            <a:endParaRPr lang="en-CA" dirty="0"/>
          </a:p>
          <a:p>
            <a:r>
              <a:rPr lang="en-CA" dirty="0" smtClean="0"/>
              <a:t>When resistors are added in series, the total resistance of the circuit increases, which </a:t>
            </a:r>
            <a:r>
              <a:rPr lang="en-CA" b="1" u="sng" dirty="0" smtClean="0"/>
              <a:t>decreases the total current through the whole circuit</a:t>
            </a:r>
            <a:r>
              <a:rPr lang="en-CA" dirty="0" smtClean="0"/>
              <a:t>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08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simple series circuit.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These are the circuits we have been drawing so far.  Notice how everything is connected in a chain (series). 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  <p:pic>
        <p:nvPicPr>
          <p:cNvPr id="4" name="Picture 3" descr="Macintosh HD:Users:Jason:Documents:School:Curriculum Material:Jason's Course Material:Science 9:BC Science 9 Resources:Images:Unit 3 - Physics:images_ch_09:bc9_u3c9_p307_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39"/>
          <a:stretch/>
        </p:blipFill>
        <p:spPr bwMode="auto">
          <a:xfrm>
            <a:off x="1547664" y="2841307"/>
            <a:ext cx="6264696" cy="28199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6104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pulse design template">
  <a:themeElements>
    <a:clrScheme name="PPP_SBUSC_PRT_Keyboard_Help 16">
      <a:dk1>
        <a:srgbClr val="808080"/>
      </a:dk1>
      <a:lt1>
        <a:srgbClr val="FFFFFF"/>
      </a:lt1>
      <a:dk2>
        <a:srgbClr val="B2B2B2"/>
      </a:dk2>
      <a:lt2>
        <a:srgbClr val="FFFFFF"/>
      </a:lt2>
      <a:accent1>
        <a:srgbClr val="BBE0E3"/>
      </a:accent1>
      <a:accent2>
        <a:srgbClr val="333399"/>
      </a:accent2>
      <a:accent3>
        <a:srgbClr val="D5D5D5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BUSC_PRT_Keyboard_Hel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BUSC_PRT_Keyboard_Hel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3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4">
        <a:dk1>
          <a:srgbClr val="000000"/>
        </a:dk1>
        <a:lt1>
          <a:srgbClr val="B2B2B2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5">
        <a:dk1>
          <a:srgbClr val="000000"/>
        </a:dk1>
        <a:lt1>
          <a:srgbClr val="B2B2B2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6">
        <a:dk1>
          <a:srgbClr val="808080"/>
        </a:dk1>
        <a:lt1>
          <a:srgbClr val="FFFFFF"/>
        </a:lt1>
        <a:dk2>
          <a:srgbClr val="B2B2B2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pulse design template</Template>
  <TotalTime>129</TotalTime>
  <Words>439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Health pulse design template</vt:lpstr>
      <vt:lpstr>CHAPTER 9</vt:lpstr>
      <vt:lpstr>After this chapter, you should be able to…</vt:lpstr>
      <vt:lpstr>What do the following devices do? How do they do it?</vt:lpstr>
      <vt:lpstr>What do the following devices do? </vt:lpstr>
      <vt:lpstr>Why did I ask this?</vt:lpstr>
      <vt:lpstr>Chapter 9.1 – Series and Parallel Circuits</vt:lpstr>
      <vt:lpstr>PowerPoint Presentation</vt:lpstr>
      <vt:lpstr>PowerPoint Presentation</vt:lpstr>
      <vt:lpstr>A simple series circuit.</vt:lpstr>
      <vt:lpstr>Parallel Circuits</vt:lpstr>
      <vt:lpstr>A parallel circuit.</vt:lpstr>
      <vt:lpstr>PowerPoint Presentation</vt:lpstr>
      <vt:lpstr>Question</vt:lpstr>
      <vt:lpstr>PowerPoint Presentation</vt:lpstr>
      <vt:lpstr>PowerPoint Presentation</vt:lpstr>
      <vt:lpstr>PowerPoint Presentation</vt:lpstr>
    </vt:vector>
  </TitlesOfParts>
  <Manager/>
  <Company>Central Okanagan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subject/>
  <dc:creator>School District No. 23</dc:creator>
  <cp:keywords/>
  <dc:description/>
  <cp:lastModifiedBy>School District No. 23</cp:lastModifiedBy>
  <cp:revision>16</cp:revision>
  <cp:lastPrinted>2012-04-25T16:21:08Z</cp:lastPrinted>
  <dcterms:created xsi:type="dcterms:W3CDTF">2012-04-09T22:17:17Z</dcterms:created>
  <dcterms:modified xsi:type="dcterms:W3CDTF">2012-04-25T16:25:54Z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TC102862101033</vt:lpwstr>
  </property>
</Properties>
</file>