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82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5" autoAdjust="0"/>
    <p:restoredTop sz="94649" autoAdjust="0"/>
  </p:normalViewPr>
  <p:slideViewPr>
    <p:cSldViewPr>
      <p:cViewPr varScale="1">
        <p:scale>
          <a:sx n="79" d="100"/>
          <a:sy n="79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D3166-4CAC-4DDE-ACEC-2AB8C623C978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7D0D6-B9D8-4BE5-9268-5AE84D50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33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8600"/>
            <a:ext cx="7696200" cy="2057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286000"/>
            <a:ext cx="4419600" cy="2362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B5953C-AECC-487A-BE5B-D24D7AA22E7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9032B-89DC-4108-995E-72D539FF523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76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76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9E148-3E78-4FE2-A2F5-B120A715A12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E28AA-C23A-404E-AA2A-59D9C41D8C7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1DA2D-E0BF-406F-9CC3-DAE478BB9EC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374D3-C91A-4740-BEBE-D99C2C2FFDA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2F85E-EA20-4AC6-8EC7-65D550BC046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C4D1B-9814-49F4-A521-9F512294EA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7F8E5-EF14-400D-BB9F-A9B1F950D8E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03A1A-181C-4273-BAC6-457BC0165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86E8A-F875-4305-8B93-C91676D189C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680874-F2DE-4F91-97D0-969C09BC4BFC}" type="slidenum">
              <a:rPr lang="en-CA"/>
              <a:pPr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7.2 – The Electric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Science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Electric Force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Force</a:t>
            </a:r>
            <a:endParaRPr lang="en-CA" dirty="0" smtClean="0"/>
          </a:p>
          <a:p>
            <a:pPr lvl="1"/>
            <a:r>
              <a:rPr lang="en-CA" b="1" dirty="0" smtClean="0"/>
              <a:t>A push or a pull on one object caused by another</a:t>
            </a:r>
            <a:endParaRPr lang="en-CA" dirty="0" smtClean="0"/>
          </a:p>
          <a:p>
            <a:pPr lvl="1"/>
            <a:endParaRPr lang="en-CA" b="1" dirty="0" smtClean="0"/>
          </a:p>
          <a:p>
            <a:r>
              <a:rPr lang="en-CA" b="1" dirty="0" smtClean="0"/>
              <a:t>Electric Force</a:t>
            </a:r>
            <a:endParaRPr lang="en-CA" dirty="0" smtClean="0"/>
          </a:p>
          <a:p>
            <a:pPr lvl="1"/>
            <a:r>
              <a:rPr lang="en-CA" b="1" dirty="0" smtClean="0"/>
              <a:t>A push or a pull between charged objects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 versus At-a-distance forces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Contact forces:  An object physically contacts another</a:t>
            </a:r>
          </a:p>
          <a:p>
            <a:pPr lvl="1"/>
            <a:r>
              <a:rPr lang="en-CA" dirty="0" smtClean="0"/>
              <a:t>E.g. Your snow shovel physically pushes snow out of the way</a:t>
            </a:r>
          </a:p>
          <a:p>
            <a:r>
              <a:rPr lang="en-CA" dirty="0" smtClean="0"/>
              <a:t>At-a-distance forces:  AN object is pushed or pulled without being touched</a:t>
            </a:r>
          </a:p>
          <a:p>
            <a:pPr lvl="1"/>
            <a:r>
              <a:rPr lang="en-CA" dirty="0" smtClean="0"/>
              <a:t>E.g. Gravity pulls objects towards the Earth.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          Contact Forces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Friction</a:t>
            </a:r>
          </a:p>
          <a:p>
            <a:endParaRPr lang="en-CA" dirty="0" smtClean="0"/>
          </a:p>
          <a:p>
            <a:r>
              <a:rPr lang="en-CA" dirty="0" smtClean="0"/>
              <a:t>Air Resistance</a:t>
            </a:r>
          </a:p>
          <a:p>
            <a:endParaRPr lang="en-CA" dirty="0" smtClean="0"/>
          </a:p>
          <a:p>
            <a:r>
              <a:rPr lang="en-CA" dirty="0" smtClean="0"/>
              <a:t>Tension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     At-a-distance forces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Gravity</a:t>
            </a:r>
          </a:p>
          <a:p>
            <a:endParaRPr lang="en-CA" dirty="0" smtClean="0"/>
          </a:p>
          <a:p>
            <a:r>
              <a:rPr lang="en-CA" dirty="0" smtClean="0"/>
              <a:t>Magnetism </a:t>
            </a:r>
          </a:p>
          <a:p>
            <a:endParaRPr lang="en-CA" dirty="0" smtClean="0"/>
          </a:p>
          <a:p>
            <a:r>
              <a:rPr lang="en-CA" dirty="0" smtClean="0"/>
              <a:t>Electric force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 Laws of Static Charge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 smtClean="0"/>
              <a:t>Opposite charges attract</a:t>
            </a:r>
          </a:p>
          <a:p>
            <a:pPr marL="514350" indent="-514350">
              <a:buAutoNum type="arabicPeriod"/>
            </a:pPr>
            <a:endParaRPr lang="en-CA" dirty="0" smtClean="0"/>
          </a:p>
          <a:p>
            <a:pPr marL="514350" indent="-514350">
              <a:buAutoNum type="arabicPeriod"/>
            </a:pP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smtClean="0"/>
              <a:t>Like charges repel</a:t>
            </a:r>
          </a:p>
          <a:p>
            <a:pPr marL="514350" indent="-514350">
              <a:buAutoNum type="arabicPeriod"/>
            </a:pPr>
            <a:endParaRPr lang="en-CA" dirty="0" smtClean="0"/>
          </a:p>
          <a:p>
            <a:pPr marL="514350" indent="-514350">
              <a:buAutoNum type="arabicPeriod"/>
            </a:pP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smtClean="0"/>
              <a:t>Charged objects attract neutral objects to them</a:t>
            </a:r>
            <a:endParaRPr lang="en-CA" dirty="0"/>
          </a:p>
        </p:txBody>
      </p:sp>
      <p:pic>
        <p:nvPicPr>
          <p:cNvPr id="9" name="Picture 8" descr="Macintosh HD:Users:Jason:Documents:School:Curriculum Material:Jason's Course Material:Science 9:BC Science 9 Resources:Images:Unit 3 - Physics:images_ch_07:bc9_u3c7_p259_fig7_1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8" t="12185" r="11690" b="72826"/>
          <a:stretch/>
        </p:blipFill>
        <p:spPr bwMode="auto">
          <a:xfrm>
            <a:off x="3851920" y="2060848"/>
            <a:ext cx="1871443" cy="3481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Macintosh HD:Users:Jason:Documents:School:Curriculum Material:Jason's Course Material:Science 9:BC Science 9 Resources:Images:Unit 3 - Physics:images_ch_07:bc9_u3c7_p259_fig7_1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8" t="49195" r="11690" b="37683"/>
          <a:stretch/>
        </p:blipFill>
        <p:spPr bwMode="auto">
          <a:xfrm>
            <a:off x="3851920" y="3501008"/>
            <a:ext cx="1871395" cy="30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Macintosh HD:Users:Jason:Documents:School:Curriculum Material:Jason's Course Material:Science 9:BC Science 9 Resources:Images:Unit 3 - Physics:images_ch_07:bc9_u3c7_p259_fig7_1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8" t="73564" r="11690" b="13325"/>
          <a:stretch/>
        </p:blipFill>
        <p:spPr bwMode="auto">
          <a:xfrm>
            <a:off x="3851920" y="3789040"/>
            <a:ext cx="1871395" cy="304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Macintosh HD:Users:Jason:Documents:School:Curriculum Material:Jason's Course Material:Science 9:BC Science 9 Resources:Images:Unit 3 - Physics:images_ch_07:bc9_u3c7_p260_fig7_13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8" b="25961"/>
          <a:stretch/>
        </p:blipFill>
        <p:spPr bwMode="auto">
          <a:xfrm>
            <a:off x="3779912" y="4941168"/>
            <a:ext cx="1567543" cy="1675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electric force is proportional to the charge!  If you increase the charge, you increase the electric force (and vice versa). 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If you increase the distance between charged objects, the electric force between them </a:t>
            </a:r>
            <a:r>
              <a:rPr lang="en-CA" dirty="0" smtClean="0"/>
              <a:t>decreases</a:t>
            </a:r>
            <a:r>
              <a:rPr lang="en-CA" dirty="0" smtClean="0"/>
              <a:t>.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Charging by CONDUCTION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Charging a neutral object by transferring electrons to or from the object by physically touching it!</a:t>
            </a:r>
          </a:p>
          <a:p>
            <a:endParaRPr lang="en-CA" dirty="0" smtClean="0"/>
          </a:p>
          <a:p>
            <a:r>
              <a:rPr lang="en-CA" dirty="0" smtClean="0"/>
              <a:t>Is permanent (until discharged by physically touching the object)</a:t>
            </a:r>
          </a:p>
          <a:p>
            <a:pPr>
              <a:buNone/>
            </a:pPr>
            <a:r>
              <a:rPr lang="en-CA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Charging by INDUCTION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Occurs when you bring a charged object near a neutral object.  NO ELECTRONS ARE TRANSFERRED.  Instead, the electrons in the neutral object rearrange themselves to stabilize the neutral object.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pulse design template">
  <a:themeElements>
    <a:clrScheme name="PPP_SBUSC_PRT_Keyboard_Help 16">
      <a:dk1>
        <a:srgbClr val="808080"/>
      </a:dk1>
      <a:lt1>
        <a:srgbClr val="FFFFFF"/>
      </a:lt1>
      <a:dk2>
        <a:srgbClr val="B2B2B2"/>
      </a:dk2>
      <a:lt2>
        <a:srgbClr val="FFFFFF"/>
      </a:lt2>
      <a:accent1>
        <a:srgbClr val="BBE0E3"/>
      </a:accent1>
      <a:accent2>
        <a:srgbClr val="333399"/>
      </a:accent2>
      <a:accent3>
        <a:srgbClr val="D5D5D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Keyboard_Hel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C_PRT_Keyboard_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4">
        <a:dk1>
          <a:srgbClr val="000000"/>
        </a:dk1>
        <a:lt1>
          <a:srgbClr val="B2B2B2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5">
        <a:dk1>
          <a:srgbClr val="000000"/>
        </a:dk1>
        <a:lt1>
          <a:srgbClr val="B2B2B2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6">
        <a:dk1>
          <a:srgbClr val="808080"/>
        </a:dk1>
        <a:lt1>
          <a:srgbClr val="FFFFFF"/>
        </a:lt1>
        <a:dk2>
          <a:srgbClr val="B2B2B2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pulse design template</Template>
  <TotalTime>79</TotalTime>
  <Words>218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Health pulse design template</vt:lpstr>
      <vt:lpstr>Section 7.2 – The Electric Force</vt:lpstr>
      <vt:lpstr>The Electric Force</vt:lpstr>
      <vt:lpstr>Contact versus At-a-distance forces</vt:lpstr>
      <vt:lpstr>PowerPoint Presentation</vt:lpstr>
      <vt:lpstr>3 Laws of Static Charge</vt:lpstr>
      <vt:lpstr>PowerPoint Presentation</vt:lpstr>
      <vt:lpstr>Charging by CONDUCTION</vt:lpstr>
      <vt:lpstr>Charging by INDUCTION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Electron Transfer</dc:title>
  <dc:creator>Joseph</dc:creator>
  <cp:lastModifiedBy>School District No. 23</cp:lastModifiedBy>
  <cp:revision>37</cp:revision>
  <cp:lastPrinted>2012-04-16T23:13:42Z</cp:lastPrinted>
  <dcterms:created xsi:type="dcterms:W3CDTF">2012-03-27T01:27:16Z</dcterms:created>
  <dcterms:modified xsi:type="dcterms:W3CDTF">2012-04-16T23:13:50Z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TC102862101033</vt:lpwstr>
  </property>
</Properties>
</file>